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76" d="100"/>
          <a:sy n="76" d="100"/>
        </p:scale>
        <p:origin x="-342"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2936108-0625-4D54-AE7B-DE20D6FB646F}" type="datetimeFigureOut">
              <a:rPr lang="en-US"/>
              <a:pPr>
                <a:defRPr/>
              </a:pPr>
              <a:t>4/21/2010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6C86C60-E6C0-4DE2-B1AA-9434DCAC5A3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2BFF785-3C6E-4C02-B6A6-74D3E4A7987F}" type="datetimeFigureOut">
              <a:rPr lang="en-US"/>
              <a:pPr>
                <a:defRPr/>
              </a:pPr>
              <a:t>4/21/2010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183A303-8F09-4C0C-B099-08D91BB874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1694939-92A6-438E-884A-6491FB4B3267}" type="datetimeFigureOut">
              <a:rPr lang="en-US"/>
              <a:pPr>
                <a:defRPr/>
              </a:pPr>
              <a:t>4/21/2010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CEE3E2-338F-4E2B-AA8A-9C0D26AE00C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A5E441F-B74B-430D-A74E-49ADC539467F}" type="datetimeFigureOut">
              <a:rPr lang="en-US"/>
              <a:pPr>
                <a:defRPr/>
              </a:pPr>
              <a:t>4/21/2010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FD8AE0-0C36-4F4A-BBB2-DF405F9781D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1F08D94-8FE4-4A3A-9518-598DE0A68FCB}" type="datetimeFigureOut">
              <a:rPr lang="en-US"/>
              <a:pPr>
                <a:defRPr/>
              </a:pPr>
              <a:t>4/21/2010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2EEAB3A-516E-4DEF-BCB5-3C991B735BC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0F5EA2F-1271-4FA5-A606-68B049D53B85}" type="datetimeFigureOut">
              <a:rPr lang="en-US"/>
              <a:pPr>
                <a:defRPr/>
              </a:pPr>
              <a:t>4/21/2010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0828F4D-7589-47B4-94A3-F196726FADD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9A0B4CE-03D2-4D23-80BA-83D789EC17FA}" type="datetimeFigureOut">
              <a:rPr lang="en-US"/>
              <a:pPr>
                <a:defRPr/>
              </a:pPr>
              <a:t>4/21/2010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711D402-BF99-4A65-B5B8-640B648D75C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926D071-F6D0-4284-A68C-21C6DE69DF55}" type="datetimeFigureOut">
              <a:rPr lang="en-US"/>
              <a:pPr>
                <a:defRPr/>
              </a:pPr>
              <a:t>4/21/2010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4667302-8EC5-4455-9D0A-320E984A0BE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CDEA0CB-4E4D-43DB-9D87-FF88EFA98D3C}" type="datetimeFigureOut">
              <a:rPr lang="en-US"/>
              <a:pPr>
                <a:defRPr/>
              </a:pPr>
              <a:t>4/21/2010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637DBF9-1C89-4801-AC8B-FE60E2D6983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1FD54E6-9B5A-458A-9898-12DB98EFF7FF}" type="datetimeFigureOut">
              <a:rPr lang="en-US"/>
              <a:pPr>
                <a:defRPr/>
              </a:pPr>
              <a:t>4/21/2010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CF21986-141E-44E7-91A9-1458A01FB51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7CAEB45-86EA-4C3B-B28B-B35CEF919951}" type="datetimeFigureOut">
              <a:rPr lang="en-US"/>
              <a:pPr>
                <a:defRPr/>
              </a:pPr>
              <a:t>4/21/2010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58C6B0A-A597-45A5-BCD9-3A541A9DE7B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5007C744-9EAB-4053-88DE-8F3A9BF3E5FF}" type="datetimeFigureOut">
              <a:rPr lang="en-US"/>
              <a:pPr>
                <a:defRPr/>
              </a:pPr>
              <a:t>4/21/2010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5CE431D3-9684-4FF5-ABEE-58721298C54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Picture Placeholder 4"/>
          <p:cNvSpPr>
            <a:spLocks noGrp="1"/>
          </p:cNvSpPr>
          <p:nvPr>
            <p:ph type="pic" idx="1"/>
          </p:nvPr>
        </p:nvSpPr>
        <p:spPr>
          <a:xfrm>
            <a:off x="1792288" y="612775"/>
            <a:ext cx="5486400" cy="2435225"/>
          </a:xfrm>
        </p:spPr>
      </p:sp>
      <p:sp>
        <p:nvSpPr>
          <p:cNvPr id="13314" name="Text Placeholder 5"/>
          <p:cNvSpPr>
            <a:spLocks noGrp="1"/>
          </p:cNvSpPr>
          <p:nvPr>
            <p:ph type="body" sz="half" idx="2"/>
          </p:nvPr>
        </p:nvSpPr>
        <p:spPr>
          <a:xfrm>
            <a:off x="1792288" y="3505200"/>
            <a:ext cx="5486400" cy="2667000"/>
          </a:xfrm>
        </p:spPr>
        <p:txBody>
          <a:bodyPr/>
          <a:lstStyle/>
          <a:p>
            <a:r>
              <a:rPr lang="en-US" sz="1800" smtClean="0"/>
              <a:t>     </a:t>
            </a:r>
            <a:r>
              <a:rPr lang="en-US" sz="2000" smtClean="0"/>
              <a:t>Coco a dog was just brought to a new home. His owner made a list and she read it out loud. </a:t>
            </a:r>
          </a:p>
          <a:p>
            <a:r>
              <a:rPr lang="en-US" sz="2000" smtClean="0"/>
              <a:t>“Dog shampoo, dog toys, dog food, dog clothes, and a dog leash.”</a:t>
            </a:r>
          </a:p>
          <a:p>
            <a:r>
              <a:rPr lang="en-US" sz="2000" smtClean="0"/>
              <a:t>Then Coco’s owner went with the family to the dog store to buy everything Coco needed.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Picture Placeholder 2"/>
          <p:cNvSpPr>
            <a:spLocks noGrp="1"/>
          </p:cNvSpPr>
          <p:nvPr>
            <p:ph type="pic" idx="1"/>
          </p:nvPr>
        </p:nvSpPr>
        <p:spPr>
          <a:xfrm>
            <a:off x="1792288" y="612775"/>
            <a:ext cx="5486400" cy="1978025"/>
          </a:xfrm>
        </p:spPr>
      </p:sp>
      <p:sp>
        <p:nvSpPr>
          <p:cNvPr id="22530" name="Text Placeholder 3"/>
          <p:cNvSpPr>
            <a:spLocks noGrp="1"/>
          </p:cNvSpPr>
          <p:nvPr>
            <p:ph type="body" sz="half" idx="2"/>
          </p:nvPr>
        </p:nvSpPr>
        <p:spPr>
          <a:xfrm>
            <a:off x="1792288" y="3276600"/>
            <a:ext cx="5486400" cy="2895600"/>
          </a:xfrm>
        </p:spPr>
        <p:txBody>
          <a:bodyPr/>
          <a:lstStyle/>
          <a:p>
            <a:r>
              <a:rPr lang="en-US" sz="2000" smtClean="0"/>
              <a:t>Every time he would lean his right ear downward,  he would slant down right. </a:t>
            </a:r>
            <a:r>
              <a:rPr lang="en-US" sz="2000" u="sng" smtClean="0"/>
              <a:t>Coco now is more consitrated of how to land. But not a easy landing a landing that lands right into a square box.</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Picture Placeholder 2"/>
          <p:cNvSpPr>
            <a:spLocks noGrp="1"/>
          </p:cNvSpPr>
          <p:nvPr>
            <p:ph type="pic" idx="1"/>
          </p:nvPr>
        </p:nvSpPr>
        <p:spPr>
          <a:xfrm>
            <a:off x="1792288" y="612775"/>
            <a:ext cx="5486400" cy="1978025"/>
          </a:xfrm>
        </p:spPr>
      </p:sp>
      <p:sp>
        <p:nvSpPr>
          <p:cNvPr id="23554" name="Text Placeholder 3"/>
          <p:cNvSpPr>
            <a:spLocks noGrp="1"/>
          </p:cNvSpPr>
          <p:nvPr>
            <p:ph type="body" sz="half" idx="2"/>
          </p:nvPr>
        </p:nvSpPr>
        <p:spPr>
          <a:xfrm>
            <a:off x="1792288" y="3810000"/>
            <a:ext cx="5486400" cy="2763838"/>
          </a:xfrm>
        </p:spPr>
        <p:txBody>
          <a:bodyPr/>
          <a:lstStyle/>
          <a:p>
            <a:r>
              <a:rPr lang="en-US" sz="2000" smtClean="0"/>
              <a:t>Now Coco was able to turn around. </a:t>
            </a:r>
            <a:r>
              <a:rPr lang="en-US" sz="2000" u="sng" smtClean="0"/>
              <a:t>People below him thought he looked weird. Because it  was a flying dog that was side ways turnig around.</a:t>
            </a:r>
            <a:r>
              <a:rPr lang="en-US" sz="2000" smtClean="0"/>
              <a:t> He squinted at the window. Whenever he squinted at something his speed of flying increased.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Picture Placeholder 2"/>
          <p:cNvSpPr>
            <a:spLocks noGrp="1"/>
          </p:cNvSpPr>
          <p:nvPr>
            <p:ph type="pic" idx="1"/>
          </p:nvPr>
        </p:nvSpPr>
        <p:spPr>
          <a:xfrm>
            <a:off x="1600200" y="-457200"/>
            <a:ext cx="5486400" cy="2895600"/>
          </a:xfrm>
        </p:spPr>
      </p:sp>
      <p:sp>
        <p:nvSpPr>
          <p:cNvPr id="24578" name="Text Placeholder 3"/>
          <p:cNvSpPr>
            <a:spLocks noGrp="1"/>
          </p:cNvSpPr>
          <p:nvPr>
            <p:ph type="body" sz="half" idx="2"/>
          </p:nvPr>
        </p:nvSpPr>
        <p:spPr>
          <a:xfrm>
            <a:off x="1792288" y="3124200"/>
            <a:ext cx="5486400" cy="3048000"/>
          </a:xfrm>
        </p:spPr>
        <p:txBody>
          <a:bodyPr/>
          <a:lstStyle/>
          <a:p>
            <a:r>
              <a:rPr lang="en-US" sz="2000" smtClean="0"/>
              <a:t>Coco only knew those things about flying, but not landing. He knew nothing about landing.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endParaRPr lang="en-US" smtClean="0"/>
          </a:p>
        </p:txBody>
      </p:sp>
      <p:sp>
        <p:nvSpPr>
          <p:cNvPr id="25602" name="Picture Placeholder 2"/>
          <p:cNvSpPr>
            <a:spLocks noGrp="1"/>
          </p:cNvSpPr>
          <p:nvPr>
            <p:ph type="pic" idx="1"/>
          </p:nvPr>
        </p:nvSpPr>
        <p:spPr/>
      </p:sp>
      <p:sp>
        <p:nvSpPr>
          <p:cNvPr id="25603" name="Text Placeholder 3"/>
          <p:cNvSpPr>
            <a:spLocks noGrp="1"/>
          </p:cNvSpPr>
          <p:nvPr>
            <p:ph type="body" sz="half" idx="2"/>
          </p:nvPr>
        </p:nvSpPr>
        <p:spPr/>
        <p:txBody>
          <a:bodyPr/>
          <a:lstStyle/>
          <a:p>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Picture Placeholder 4"/>
          <p:cNvSpPr>
            <a:spLocks noGrp="1"/>
          </p:cNvSpPr>
          <p:nvPr>
            <p:ph type="pic" idx="1"/>
          </p:nvPr>
        </p:nvSpPr>
        <p:spPr>
          <a:xfrm>
            <a:off x="1792288" y="612775"/>
            <a:ext cx="5486400" cy="2435225"/>
          </a:xfrm>
        </p:spPr>
      </p:sp>
      <p:sp>
        <p:nvSpPr>
          <p:cNvPr id="14338" name="Text Placeholder 5"/>
          <p:cNvSpPr>
            <a:spLocks noGrp="1"/>
          </p:cNvSpPr>
          <p:nvPr>
            <p:ph type="body" sz="half" idx="2"/>
          </p:nvPr>
        </p:nvSpPr>
        <p:spPr>
          <a:xfrm>
            <a:off x="1143000" y="3810000"/>
            <a:ext cx="6553200" cy="2362200"/>
          </a:xfrm>
        </p:spPr>
        <p:txBody>
          <a:bodyPr/>
          <a:lstStyle/>
          <a:p>
            <a:r>
              <a:rPr lang="en-US" sz="2000" smtClean="0"/>
              <a:t>     Coco stayed in his owner’s room and waited for their return. He was fascinated by how clean the room was. Coco hoped he would sleep in there.                       </a:t>
            </a:r>
          </a:p>
          <a:p>
            <a:r>
              <a:rPr lang="en-US" sz="2000" smtClean="0"/>
              <a:t>     Coco thought, “at least I am free from that prison.”</a:t>
            </a:r>
          </a:p>
          <a:p>
            <a:r>
              <a:rPr lang="en-US" sz="2000" smtClean="0"/>
              <a:t> He was relieved that he didn’t have to be stuck in a cage with other dogs that barked at him and said he looked weird.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icture Placeholder 4"/>
          <p:cNvSpPr>
            <a:spLocks noGrp="1"/>
          </p:cNvSpPr>
          <p:nvPr>
            <p:ph type="pic" idx="1"/>
          </p:nvPr>
        </p:nvSpPr>
        <p:spPr>
          <a:xfrm>
            <a:off x="1792288" y="612775"/>
            <a:ext cx="5486400" cy="2435225"/>
          </a:xfrm>
        </p:spPr>
      </p:sp>
      <p:sp>
        <p:nvSpPr>
          <p:cNvPr id="15362" name="Text Placeholder 5"/>
          <p:cNvSpPr>
            <a:spLocks noGrp="1"/>
          </p:cNvSpPr>
          <p:nvPr>
            <p:ph type="body" sz="half" idx="2"/>
          </p:nvPr>
        </p:nvSpPr>
        <p:spPr>
          <a:xfrm>
            <a:off x="1792288" y="3352800"/>
            <a:ext cx="5486400" cy="2819400"/>
          </a:xfrm>
        </p:spPr>
        <p:txBody>
          <a:bodyPr/>
          <a:lstStyle/>
          <a:p>
            <a:r>
              <a:rPr lang="en-US" sz="2000" smtClean="0"/>
              <a:t>     Coco had black fur all over him. He was tiny with white dots on him too. Coco had tricks in his mind that were waiting to be carved out. He was tiny  but, sometimes people wondered if he was a rabbit or a dog because there was one thing special about Coco…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Picture Placeholder 4"/>
          <p:cNvSpPr>
            <a:spLocks noGrp="1"/>
          </p:cNvSpPr>
          <p:nvPr>
            <p:ph type="pic" idx="1"/>
          </p:nvPr>
        </p:nvSpPr>
        <p:spPr>
          <a:xfrm>
            <a:off x="1792288" y="612775"/>
            <a:ext cx="5486400" cy="2435225"/>
          </a:xfrm>
        </p:spPr>
      </p:sp>
      <p:sp>
        <p:nvSpPr>
          <p:cNvPr id="16386" name="Text Placeholder 5"/>
          <p:cNvSpPr>
            <a:spLocks noGrp="1"/>
          </p:cNvSpPr>
          <p:nvPr>
            <p:ph type="body" sz="half" idx="2"/>
          </p:nvPr>
        </p:nvSpPr>
        <p:spPr>
          <a:xfrm>
            <a:off x="1792288" y="3810000"/>
            <a:ext cx="5486400" cy="2362200"/>
          </a:xfrm>
        </p:spPr>
        <p:txBody>
          <a:bodyPr/>
          <a:lstStyle/>
          <a:p>
            <a:r>
              <a:rPr lang="en-US" sz="2000" smtClean="0"/>
              <a:t>     Coco can jump about two feet tall!</a:t>
            </a:r>
          </a:p>
          <a:p>
            <a:r>
              <a:rPr lang="en-US" sz="2000" smtClean="0"/>
              <a:t>     Although Coco is happy where he is, he does not want to be under a leash. He still thought of ways out of his new home.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Picture Placeholder 4"/>
          <p:cNvSpPr>
            <a:spLocks noGrp="1"/>
          </p:cNvSpPr>
          <p:nvPr>
            <p:ph type="pic" idx="1"/>
          </p:nvPr>
        </p:nvSpPr>
        <p:spPr>
          <a:xfrm>
            <a:off x="1792288" y="612775"/>
            <a:ext cx="5486400" cy="2435225"/>
          </a:xfrm>
        </p:spPr>
      </p:sp>
      <p:sp>
        <p:nvSpPr>
          <p:cNvPr id="17410" name="Text Placeholder 5"/>
          <p:cNvSpPr>
            <a:spLocks noGrp="1"/>
          </p:cNvSpPr>
          <p:nvPr>
            <p:ph type="body" sz="half" idx="2"/>
          </p:nvPr>
        </p:nvSpPr>
        <p:spPr>
          <a:xfrm>
            <a:off x="1792288" y="3810000"/>
            <a:ext cx="5486400" cy="2362200"/>
          </a:xfrm>
        </p:spPr>
        <p:txBody>
          <a:bodyPr/>
          <a:lstStyle/>
          <a:p>
            <a:r>
              <a:rPr lang="en-US" sz="2000" smtClean="0"/>
              <a:t>He thought of jumping out of the window. But every time he would jump, he would fall back down like a meteor crashing into earth.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Picture Placeholder 4"/>
          <p:cNvSpPr>
            <a:spLocks noGrp="1"/>
          </p:cNvSpPr>
          <p:nvPr>
            <p:ph type="pic" idx="1"/>
          </p:nvPr>
        </p:nvSpPr>
        <p:spPr>
          <a:xfrm>
            <a:off x="1792288" y="612775"/>
            <a:ext cx="5486400" cy="2435225"/>
          </a:xfrm>
        </p:spPr>
      </p:sp>
      <p:sp>
        <p:nvSpPr>
          <p:cNvPr id="18434" name="Text Placeholder 5"/>
          <p:cNvSpPr>
            <a:spLocks noGrp="1"/>
          </p:cNvSpPr>
          <p:nvPr>
            <p:ph type="body" sz="half" idx="2"/>
          </p:nvPr>
        </p:nvSpPr>
        <p:spPr>
          <a:xfrm>
            <a:off x="1792288" y="3581400"/>
            <a:ext cx="5486400" cy="2590800"/>
          </a:xfrm>
        </p:spPr>
        <p:txBody>
          <a:bodyPr/>
          <a:lstStyle/>
          <a:p>
            <a:r>
              <a:rPr lang="en-US" sz="2000" smtClean="0"/>
              <a:t>     Coco was not strong enough to burst down the door. He thought, ‘’ If I don’t make it out this time I will stop.”</a:t>
            </a:r>
          </a:p>
          <a:p>
            <a:r>
              <a:rPr lang="en-US" sz="2000" smtClean="0"/>
              <a:t>He ran at the window, jumped, thought about the sky and something happened. Coco levitated into. the air!</a:t>
            </a:r>
          </a:p>
        </p:txBody>
      </p:sp>
      <p:sp>
        <p:nvSpPr>
          <p:cNvPr id="18436" name="Rectangle 4"/>
          <p:cNvSpPr>
            <a:spLocks noChangeArrowheads="1"/>
          </p:cNvSpPr>
          <p:nvPr/>
        </p:nvSpPr>
        <p:spPr bwMode="auto">
          <a:xfrm>
            <a:off x="1730375" y="3214688"/>
            <a:ext cx="184150" cy="366712"/>
          </a:xfrm>
          <a:prstGeom prst="rect">
            <a:avLst/>
          </a:prstGeom>
          <a:noFill/>
          <a:ln w="9525">
            <a:noFill/>
            <a:miter lim="800000"/>
            <a:headEnd/>
            <a:tailEnd/>
          </a:ln>
          <a:effectLst/>
        </p:spPr>
        <p:txBody>
          <a:bodyPr wrap="none">
            <a:spAutoFit/>
          </a:bodyPr>
          <a:lstStyle/>
          <a:p>
            <a:pPr defTabSz="914400">
              <a:spcBef>
                <a:spcPct val="20000"/>
              </a:spcBef>
              <a:buFont typeface="Arial" charset="0"/>
              <a:buNone/>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Picture Placeholder 4"/>
          <p:cNvSpPr>
            <a:spLocks noGrp="1"/>
          </p:cNvSpPr>
          <p:nvPr>
            <p:ph type="pic" idx="1"/>
          </p:nvPr>
        </p:nvSpPr>
        <p:spPr>
          <a:xfrm>
            <a:off x="1792288" y="612775"/>
            <a:ext cx="5486400" cy="2435225"/>
          </a:xfrm>
        </p:spPr>
      </p:sp>
      <p:sp>
        <p:nvSpPr>
          <p:cNvPr id="19458" name="Text Placeholder 5"/>
          <p:cNvSpPr>
            <a:spLocks noGrp="1"/>
          </p:cNvSpPr>
          <p:nvPr>
            <p:ph type="body" sz="half" idx="2"/>
          </p:nvPr>
        </p:nvSpPr>
        <p:spPr>
          <a:xfrm>
            <a:off x="1792288" y="3886200"/>
            <a:ext cx="5486400" cy="2514600"/>
          </a:xfrm>
        </p:spPr>
        <p:txBody>
          <a:bodyPr/>
          <a:lstStyle/>
          <a:p>
            <a:r>
              <a:rPr lang="en-US" sz="2000" smtClean="0"/>
              <a:t>He started to bark for joy because he felt free. He saw an airplane above him, and houses with people below him. He always loved the cool air blowing in his face. But Coco wanted to see what it was like to have a family.</a:t>
            </a:r>
          </a:p>
          <a:p>
            <a:r>
              <a:rPr lang="en-US" sz="2000" smtClean="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Picture Placeholder 2"/>
          <p:cNvSpPr>
            <a:spLocks noGrp="1"/>
          </p:cNvSpPr>
          <p:nvPr>
            <p:ph type="pic" idx="1"/>
          </p:nvPr>
        </p:nvSpPr>
        <p:spPr>
          <a:xfrm>
            <a:off x="1792288" y="612775"/>
            <a:ext cx="5486400" cy="2130425"/>
          </a:xfrm>
        </p:spPr>
      </p:sp>
      <p:sp>
        <p:nvSpPr>
          <p:cNvPr id="20482" name="Text Placeholder 3"/>
          <p:cNvSpPr>
            <a:spLocks noGrp="1"/>
          </p:cNvSpPr>
          <p:nvPr>
            <p:ph type="body" sz="half" idx="2"/>
          </p:nvPr>
        </p:nvSpPr>
        <p:spPr>
          <a:xfrm>
            <a:off x="1792288" y="3505200"/>
            <a:ext cx="5486400" cy="2667000"/>
          </a:xfrm>
        </p:spPr>
        <p:txBody>
          <a:bodyPr/>
          <a:lstStyle/>
          <a:p>
            <a:endParaRPr lang="en-US" sz="2400" smtClean="0"/>
          </a:p>
          <a:p>
            <a:r>
              <a:rPr lang="en-US" sz="2000" smtClean="0"/>
              <a:t>     Coco now wanted to go back inside the house. He knew some things about flying. Like the controls of movement.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Picture Placeholder 2"/>
          <p:cNvSpPr>
            <a:spLocks noGrp="1"/>
          </p:cNvSpPr>
          <p:nvPr>
            <p:ph type="pic" idx="1"/>
          </p:nvPr>
        </p:nvSpPr>
        <p:spPr>
          <a:xfrm>
            <a:off x="1792288" y="612775"/>
            <a:ext cx="5486400" cy="1597025"/>
          </a:xfrm>
        </p:spPr>
      </p:sp>
      <p:sp>
        <p:nvSpPr>
          <p:cNvPr id="21506" name="Text Placeholder 3"/>
          <p:cNvSpPr>
            <a:spLocks noGrp="1"/>
          </p:cNvSpPr>
          <p:nvPr>
            <p:ph type="body" sz="half" idx="2"/>
          </p:nvPr>
        </p:nvSpPr>
        <p:spPr>
          <a:xfrm>
            <a:off x="1792288" y="3048000"/>
            <a:ext cx="5486400" cy="3124200"/>
          </a:xfrm>
        </p:spPr>
        <p:txBody>
          <a:bodyPr/>
          <a:lstStyle/>
          <a:p>
            <a:r>
              <a:rPr lang="en-US" sz="2000" smtClean="0"/>
              <a:t>He thought, ‘’At least the steering is easy. Also the tilting would come out of nowhere. </a:t>
            </a:r>
            <a:r>
              <a:rPr lang="en-US" sz="2000" u="sng" smtClean="0"/>
              <a:t>Since I have floppy ears these are flaping up and down but if I want it to’’. Like a flying horse his ears are like the wings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287</TotalTime>
  <Words>463</Words>
  <Application>Microsoft Macintosh PowerPoint</Application>
  <PresentationFormat>On-screen Show (4:3)</PresentationFormat>
  <Paragraphs>20</Paragraphs>
  <Slides>13</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13</vt:i4>
      </vt:variant>
    </vt:vector>
  </HeadingPairs>
  <TitlesOfParts>
    <vt:vector size="16" baseType="lpstr">
      <vt:lpstr>Calibri</vt:lpstr>
      <vt:lpstr>Arial</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NYCDOE Schools</dc:creator>
  <cp:lastModifiedBy>Celeste Frazer</cp:lastModifiedBy>
  <cp:revision>9</cp:revision>
  <dcterms:created xsi:type="dcterms:W3CDTF">2010-04-21T13:20:27Z</dcterms:created>
  <dcterms:modified xsi:type="dcterms:W3CDTF">2010-04-22T02:14:09Z</dcterms:modified>
</cp:coreProperties>
</file>